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87" r:id="rId3"/>
    <p:sldId id="258" r:id="rId4"/>
    <p:sldId id="326" r:id="rId5"/>
    <p:sldId id="312" r:id="rId6"/>
    <p:sldId id="313" r:id="rId7"/>
    <p:sldId id="322" r:id="rId8"/>
    <p:sldId id="321" r:id="rId9"/>
    <p:sldId id="314" r:id="rId10"/>
    <p:sldId id="315" r:id="rId11"/>
    <p:sldId id="325" r:id="rId12"/>
    <p:sldId id="316" r:id="rId13"/>
    <p:sldId id="31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056"/>
    <a:srgbClr val="4B8EBF"/>
    <a:srgbClr val="CBE3EF"/>
    <a:srgbClr val="FDABAA"/>
    <a:srgbClr val="E0D2E7"/>
    <a:srgbClr val="FFB57E"/>
    <a:srgbClr val="EF7E87"/>
    <a:srgbClr val="DBF0CA"/>
    <a:srgbClr val="88B1D3"/>
    <a:srgbClr val="FED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8"/>
    <p:restoredTop sz="86284"/>
  </p:normalViewPr>
  <p:slideViewPr>
    <p:cSldViewPr snapToGrid="0" snapToObjects="1">
      <p:cViewPr>
        <p:scale>
          <a:sx n="90" d="100"/>
          <a:sy n="90" d="100"/>
        </p:scale>
        <p:origin x="2896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8F917-8E7D-4948-8719-C27383E12903}" type="datetimeFigureOut">
              <a:rPr lang="en-US" smtClean="0"/>
              <a:t>8/13/18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DE6BF-25E9-B446-A241-1DAF80C9C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8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19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en-US" baseline="0" dirty="0" smtClean="0"/>
              <a:t> of what it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4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examples of dataviz project concerning the UK Biobank and the Danish Register.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06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63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a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99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7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63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R</a:t>
            </a:r>
          </a:p>
          <a:p>
            <a:endParaRPr lang="en-US" dirty="0" smtClean="0"/>
          </a:p>
          <a:p>
            <a:r>
              <a:rPr lang="en-US" dirty="0" smtClean="0"/>
              <a:t>What is the </a:t>
            </a:r>
            <a:r>
              <a:rPr lang="en-US" dirty="0" err="1" smtClean="0"/>
              <a:t>tidyverse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not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28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Why: </a:t>
            </a:r>
            <a:r>
              <a:rPr lang="en-US" dirty="0" err="1" smtClean="0"/>
              <a:t>Dynausaurus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How: R graph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9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Why: </a:t>
            </a:r>
            <a:r>
              <a:rPr lang="en-US" dirty="0" err="1" smtClean="0"/>
              <a:t>Dynausaurus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How: R graph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Why: </a:t>
            </a:r>
            <a:r>
              <a:rPr lang="en-US" dirty="0" err="1" smtClean="0"/>
              <a:t>Dynausaurus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How: R graph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86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E6BF-25E9-B446-A241-1DAF80C9C2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3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0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7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1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35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6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2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2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8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8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B149F-0191-1640-A2CD-67C4E243F276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BECCE-E2BD-1B40-B0E7-1C23B6CA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7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Yan.holtz.data@gmail.com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eople/justin-matejka" TargetMode="External"/><Relationship Id="rId4" Type="http://schemas.openxmlformats.org/officeDocument/2006/relationships/hyperlink" Target="https://www.autodeskresearch.com/people/george-fitzmaurice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www.r-graph-gallery.com/" TargetMode="External"/><Relationship Id="rId5" Type="http://schemas.openxmlformats.org/officeDocument/2006/relationships/hyperlink" Target="http://www.python-graph-galler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3162" y="1526940"/>
            <a:ext cx="9756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TEN TIPS FOR A BETTER DATA ANALYSIS PIPELINE IN RESEARCH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87" y="5981700"/>
            <a:ext cx="11442700" cy="8763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703007" y="2233932"/>
            <a:ext cx="61093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80885" y="131913"/>
            <a:ext cx="2711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Yan Holtz | Brisbane | 2018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89" y="2528024"/>
            <a:ext cx="1487905" cy="1487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94" y="2417705"/>
            <a:ext cx="1683575" cy="1683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69" y="2474987"/>
            <a:ext cx="1593977" cy="15939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246" y="2881701"/>
            <a:ext cx="2209561" cy="8174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502212"/>
            <a:ext cx="181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REPORT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50" y="749046"/>
            <a:ext cx="33782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07" y="2630332"/>
            <a:ext cx="6160527" cy="285606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82414" y="2462980"/>
            <a:ext cx="0" cy="70792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04703" y="2691267"/>
            <a:ext cx="96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</a:rPr>
              <a:t>Title</a:t>
            </a:r>
            <a:endParaRPr lang="en-US" sz="200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335558" y="3087329"/>
            <a:ext cx="0" cy="70792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57847" y="3315616"/>
            <a:ext cx="96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</a:rPr>
              <a:t>Text</a:t>
            </a:r>
            <a:endParaRPr lang="en-US" sz="200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66645" y="4272116"/>
            <a:ext cx="0" cy="70792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88934" y="4500403"/>
            <a:ext cx="96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Code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ZoneTexte 14"/>
          <p:cNvSpPr txBox="1"/>
          <p:nvPr/>
        </p:nvSpPr>
        <p:spPr>
          <a:xfrm>
            <a:off x="92169" y="5866797"/>
            <a:ext cx="2679606" cy="92333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endParaRPr lang="fr-FR" dirty="0"/>
          </a:p>
          <a:p>
            <a:r>
              <a:rPr lang="fr-FR" dirty="0" smtClean="0"/>
              <a:t>Is </a:t>
            </a:r>
            <a:r>
              <a:rPr lang="fr-FR" dirty="0" err="1" smtClean="0"/>
              <a:t>your</a:t>
            </a:r>
            <a:r>
              <a:rPr lang="fr-FR" dirty="0" smtClean="0"/>
              <a:t> code </a:t>
            </a:r>
            <a:r>
              <a:rPr lang="fr-FR" dirty="0" err="1" smtClean="0"/>
              <a:t>reusable</a:t>
            </a:r>
            <a:r>
              <a:rPr lang="fr-FR" dirty="0" smtClean="0"/>
              <a:t> ?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10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502212"/>
            <a:ext cx="181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REPORT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07" y="486697"/>
            <a:ext cx="5451329" cy="4999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950" y="749046"/>
            <a:ext cx="33782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07" y="2630332"/>
            <a:ext cx="6160527" cy="285606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82414" y="2462980"/>
            <a:ext cx="0" cy="70792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04703" y="2691267"/>
            <a:ext cx="96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</a:rPr>
              <a:t>Title</a:t>
            </a:r>
            <a:endParaRPr lang="en-US" sz="200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335558" y="3087329"/>
            <a:ext cx="0" cy="70792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57847" y="3315616"/>
            <a:ext cx="96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</a:rPr>
              <a:t>Text</a:t>
            </a:r>
            <a:endParaRPr lang="en-US" sz="200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66645" y="4272116"/>
            <a:ext cx="0" cy="70792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88934" y="4500403"/>
            <a:ext cx="96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Code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6200000">
            <a:off x="7320627" y="5003437"/>
            <a:ext cx="678428" cy="2403987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29837" y="5666161"/>
            <a:ext cx="2226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</a:rPr>
              <a:t>Interactive report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6" name="ZoneTexte 14"/>
          <p:cNvSpPr txBox="1"/>
          <p:nvPr/>
        </p:nvSpPr>
        <p:spPr>
          <a:xfrm>
            <a:off x="92169" y="5866797"/>
            <a:ext cx="2679606" cy="92333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endParaRPr lang="fr-FR" dirty="0"/>
          </a:p>
          <a:p>
            <a:r>
              <a:rPr lang="fr-FR" dirty="0" smtClean="0"/>
              <a:t>Is </a:t>
            </a:r>
            <a:r>
              <a:rPr lang="fr-FR" dirty="0" err="1" smtClean="0"/>
              <a:t>your</a:t>
            </a:r>
            <a:r>
              <a:rPr lang="fr-FR" dirty="0" smtClean="0"/>
              <a:t> code </a:t>
            </a:r>
            <a:r>
              <a:rPr lang="fr-FR" dirty="0" err="1" smtClean="0"/>
              <a:t>reusable</a:t>
            </a:r>
            <a:r>
              <a:rPr lang="fr-FR" dirty="0" smtClean="0"/>
              <a:t> ?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7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286769"/>
            <a:ext cx="181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VERSION CONTROL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193" y="274942"/>
            <a:ext cx="3428538" cy="12683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754" y="1818245"/>
            <a:ext cx="6427416" cy="4908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222" y="654919"/>
            <a:ext cx="5112775" cy="6071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95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502212"/>
            <a:ext cx="181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SHARE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50" y="1993900"/>
            <a:ext cx="4660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6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0862" y="1698842"/>
            <a:ext cx="3485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github.com/holtzy/Talk</a:t>
            </a:r>
          </a:p>
          <a:p>
            <a:endParaRPr lang="en-US" sz="2400" dirty="0">
              <a:hlinkClick r:id="rId3"/>
            </a:endParaRPr>
          </a:p>
          <a:p>
            <a:r>
              <a:rPr lang="en-US" sz="2400" dirty="0" smtClean="0">
                <a:hlinkClick r:id="rId3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R-graph-</a:t>
            </a:r>
            <a:r>
              <a:rPr lang="en-US" sz="2400" dirty="0" err="1" smtClean="0"/>
              <a:t>gallery.com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922" y="2438966"/>
            <a:ext cx="5588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231" y="1764617"/>
            <a:ext cx="406182" cy="363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195" y="3255620"/>
            <a:ext cx="379473" cy="294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799" y="3844062"/>
            <a:ext cx="575607" cy="5324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255" y="5560224"/>
            <a:ext cx="1210426" cy="12977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15833" y="2222062"/>
            <a:ext cx="164557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John McGrath</a:t>
            </a:r>
          </a:p>
          <a:p>
            <a:endParaRPr lang="en-US" sz="2000" dirty="0"/>
          </a:p>
          <a:p>
            <a:r>
              <a:rPr lang="en-US" sz="2000" dirty="0" smtClean="0"/>
              <a:t>Naomi Wray</a:t>
            </a:r>
          </a:p>
          <a:p>
            <a:r>
              <a:rPr lang="en-US" sz="2000" dirty="0" smtClean="0"/>
              <a:t>Peter </a:t>
            </a:r>
            <a:r>
              <a:rPr lang="en-US" sz="2000" dirty="0" err="1" smtClean="0"/>
              <a:t>Vissher</a:t>
            </a:r>
            <a:endParaRPr lang="en-US" sz="2000" dirty="0" smtClean="0"/>
          </a:p>
          <a:p>
            <a:r>
              <a:rPr lang="en-US" sz="2000" dirty="0" smtClean="0"/>
              <a:t>Jian Yang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7306" y="574983"/>
            <a:ext cx="2551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accent2"/>
                </a:solidFill>
              </a:rPr>
              <a:t>Acknowledgment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9688" y="572761"/>
            <a:ext cx="2551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Contact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03228" y="1212110"/>
            <a:ext cx="2870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50190" y="1212110"/>
            <a:ext cx="477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92" y="5981700"/>
            <a:ext cx="114427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386" y="5560224"/>
            <a:ext cx="1210426" cy="12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344" y="5666691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21"/>
                </a:solidFill>
                <a:latin typeface="arial" charset="0"/>
              </a:rPr>
              <a:t>r4ds.had.co.nz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918228"/>
            <a:ext cx="3048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38" y="1946426"/>
            <a:ext cx="6490368" cy="23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502212"/>
            <a:ext cx="181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ORGANIZE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3"/>
          <p:cNvPicPr>
            <a:picLocks noChangeAspect="1"/>
          </p:cNvPicPr>
          <p:nvPr/>
        </p:nvPicPr>
        <p:blipFill rotWithShape="1">
          <a:blip r:embed="rId3"/>
          <a:srcRect t="2298" b="-7117"/>
          <a:stretch/>
        </p:blipFill>
        <p:spPr>
          <a:xfrm>
            <a:off x="1520058" y="1322775"/>
            <a:ext cx="4090988" cy="4068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731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502212"/>
            <a:ext cx="181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ORGANIZE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3"/>
          <p:cNvPicPr>
            <a:picLocks noChangeAspect="1"/>
          </p:cNvPicPr>
          <p:nvPr/>
        </p:nvPicPr>
        <p:blipFill rotWithShape="1">
          <a:blip r:embed="rId3"/>
          <a:srcRect t="2298" b="-7117"/>
          <a:stretch/>
        </p:blipFill>
        <p:spPr>
          <a:xfrm>
            <a:off x="1520058" y="1322775"/>
            <a:ext cx="4090988" cy="4068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779" y="2487612"/>
            <a:ext cx="5295900" cy="105410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5611046" y="3356775"/>
            <a:ext cx="775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4"/>
          <p:cNvSpPr txBox="1"/>
          <p:nvPr/>
        </p:nvSpPr>
        <p:spPr>
          <a:xfrm>
            <a:off x="8086723" y="4656150"/>
            <a:ext cx="3887955" cy="2031325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285750" indent="-285750" algn="l">
              <a:buFont typeface="Arial" charset="0"/>
              <a:buChar char="•"/>
            </a:pPr>
            <a:endParaRPr lang="en-US" dirty="0" smtClean="0"/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/>
              <a:t>Don’t modify input files manually</a:t>
            </a:r>
          </a:p>
          <a:p>
            <a:pPr marL="285750" indent="-285750" algn="l">
              <a:buFont typeface="Arial" charset="0"/>
              <a:buChar char="•"/>
            </a:pPr>
            <a:endParaRPr lang="en-US" dirty="0" smtClean="0"/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/>
              <a:t>Don’t copy and paste code / results</a:t>
            </a:r>
          </a:p>
          <a:p>
            <a:pPr marL="285750" indent="-285750" algn="l">
              <a:buFont typeface="Arial" charset="0"/>
              <a:buChar char="•"/>
            </a:pPr>
            <a:endParaRPr lang="en-US" dirty="0" smtClean="0"/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/>
              <a:t>Use code to do everything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502212"/>
            <a:ext cx="181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CODE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18" y="2871788"/>
            <a:ext cx="1498587" cy="1471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662" y="1275669"/>
            <a:ext cx="2112962" cy="905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381" y="2427288"/>
            <a:ext cx="1536700" cy="88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794" y="3792688"/>
            <a:ext cx="2337593" cy="579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794" y="4637087"/>
            <a:ext cx="2197100" cy="104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2057" y="2008772"/>
            <a:ext cx="2457451" cy="1036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826" y="3045396"/>
            <a:ext cx="1683575" cy="16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502212"/>
            <a:ext cx="181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VISUALIZE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7875" y="2814636"/>
            <a:ext cx="19624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X Mean: 	54.26</a:t>
            </a:r>
          </a:p>
          <a:p>
            <a:r>
              <a:rPr lang="en-US" dirty="0" smtClean="0"/>
              <a:t>Y Mean: 	47.83</a:t>
            </a:r>
          </a:p>
          <a:p>
            <a:r>
              <a:rPr lang="en-US" dirty="0" smtClean="0"/>
              <a:t>X </a:t>
            </a:r>
            <a:r>
              <a:rPr lang="en-US" dirty="0" err="1" smtClean="0"/>
              <a:t>Sd</a:t>
            </a:r>
            <a:r>
              <a:rPr lang="en-US" dirty="0" smtClean="0"/>
              <a:t>: 	15.76</a:t>
            </a:r>
          </a:p>
          <a:p>
            <a:r>
              <a:rPr lang="en-US" dirty="0" smtClean="0"/>
              <a:t>Y </a:t>
            </a:r>
            <a:r>
              <a:rPr lang="en-US" dirty="0" err="1" smtClean="0"/>
              <a:t>Sd</a:t>
            </a:r>
            <a:r>
              <a:rPr lang="en-US" dirty="0" smtClean="0"/>
              <a:t>: 	26.93</a:t>
            </a:r>
          </a:p>
          <a:p>
            <a:endParaRPr lang="en-US" dirty="0"/>
          </a:p>
          <a:p>
            <a:r>
              <a:rPr lang="en-US" dirty="0" smtClean="0"/>
              <a:t>Correlation: -0.06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44" y="1018673"/>
            <a:ext cx="9617995" cy="5012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86339" y="585788"/>
            <a:ext cx="7086600" cy="560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54944" y="2657126"/>
            <a:ext cx="7086600" cy="3451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502212"/>
            <a:ext cx="181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VISUALIZE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7875" y="2814636"/>
            <a:ext cx="19624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X Mean: 	54.26</a:t>
            </a:r>
          </a:p>
          <a:p>
            <a:r>
              <a:rPr lang="en-US" dirty="0" smtClean="0"/>
              <a:t>Y Mean: 	47.83</a:t>
            </a:r>
          </a:p>
          <a:p>
            <a:r>
              <a:rPr lang="en-US" dirty="0" smtClean="0"/>
              <a:t>X </a:t>
            </a:r>
            <a:r>
              <a:rPr lang="en-US" dirty="0" err="1" smtClean="0"/>
              <a:t>Sd</a:t>
            </a:r>
            <a:r>
              <a:rPr lang="en-US" dirty="0" smtClean="0"/>
              <a:t>: 	15.76</a:t>
            </a:r>
          </a:p>
          <a:p>
            <a:r>
              <a:rPr lang="en-US" dirty="0" smtClean="0"/>
              <a:t>Y </a:t>
            </a:r>
            <a:r>
              <a:rPr lang="en-US" dirty="0" err="1" smtClean="0"/>
              <a:t>Sd</a:t>
            </a:r>
            <a:r>
              <a:rPr lang="en-US" dirty="0" smtClean="0"/>
              <a:t>: 	26.93</a:t>
            </a:r>
          </a:p>
          <a:p>
            <a:endParaRPr lang="en-US" dirty="0"/>
          </a:p>
          <a:p>
            <a:r>
              <a:rPr lang="en-US" dirty="0" smtClean="0"/>
              <a:t>Correlation: -0.06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44" y="1018673"/>
            <a:ext cx="9617995" cy="501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0413" y="502212"/>
            <a:ext cx="181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VISUALIZE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246509" y="6155146"/>
            <a:ext cx="249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err="1">
                <a:solidFill>
                  <a:schemeClr val="accent2"/>
                </a:solidFill>
              </a:rPr>
              <a:t>Datasaurus</a:t>
            </a:r>
            <a:r>
              <a:rPr lang="en-US" b="1" dirty="0">
                <a:solidFill>
                  <a:schemeClr val="accent2"/>
                </a:solidFill>
              </a:rPr>
              <a:t> Dozen </a:t>
            </a:r>
          </a:p>
        </p:txBody>
      </p:sp>
      <p:sp>
        <p:nvSpPr>
          <p:cNvPr id="6" name="Rectangle 5"/>
          <p:cNvSpPr/>
          <p:nvPr/>
        </p:nvSpPr>
        <p:spPr>
          <a:xfrm>
            <a:off x="9581502" y="6376349"/>
            <a:ext cx="2610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Cairo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2017</a:t>
            </a:r>
          </a:p>
          <a:p>
            <a:pPr algn="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Matejka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Fitzmaurice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, 2017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162" y="792592"/>
            <a:ext cx="7308137" cy="50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252758">
            <a:off x="-331613" y="393786"/>
            <a:ext cx="2156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AVOID CAVEATS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0" y="0"/>
            <a:ext cx="2566737" cy="2037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2"/>
          <p:cNvSpPr txBox="1"/>
          <p:nvPr/>
        </p:nvSpPr>
        <p:spPr>
          <a:xfrm>
            <a:off x="286336" y="3665892"/>
            <a:ext cx="271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R-graph-</a:t>
            </a:r>
            <a:r>
              <a:rPr lang="fr-FR" sz="2400" dirty="0" err="1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gallery.com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ZoneTexte 3"/>
          <p:cNvSpPr txBox="1"/>
          <p:nvPr/>
        </p:nvSpPr>
        <p:spPr>
          <a:xfrm>
            <a:off x="286336" y="4482027"/>
            <a:ext cx="291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hlinkClick r:id="rId5"/>
              </a:rPr>
              <a:t>Python-graph-</a:t>
            </a:r>
            <a:r>
              <a:rPr lang="fr-FR" sz="2400" dirty="0" err="1" smtClean="0">
                <a:solidFill>
                  <a:schemeClr val="bg1">
                    <a:lumMod val="65000"/>
                  </a:schemeClr>
                </a:solidFill>
                <a:hlinkClick r:id="rId5"/>
              </a:rPr>
              <a:t>gallery.com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ZoneTexte 2"/>
          <p:cNvSpPr txBox="1"/>
          <p:nvPr/>
        </p:nvSpPr>
        <p:spPr>
          <a:xfrm>
            <a:off x="286336" y="2796160"/>
            <a:ext cx="271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data-to-</a:t>
            </a: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hlinkClick r:id="rId4"/>
              </a:rPr>
              <a:t>viz.com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19405</TotalTime>
  <Words>172</Words>
  <Application>Microsoft Macintosh PowerPoint</Application>
  <PresentationFormat>Widescreen</PresentationFormat>
  <Paragraphs>96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Arial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118</cp:revision>
  <cp:lastPrinted>2018-05-21T02:15:42Z</cp:lastPrinted>
  <dcterms:created xsi:type="dcterms:W3CDTF">2018-04-11T01:31:04Z</dcterms:created>
  <dcterms:modified xsi:type="dcterms:W3CDTF">2018-08-12T23:52:07Z</dcterms:modified>
</cp:coreProperties>
</file>